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A6A6E-FC81-6514-ABED-000FBFDBC4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779470-2ADB-FC51-DABF-61775E697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C743B-3404-D789-DB6D-C2BF038A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A68FE-2D4B-CB2A-3D5C-44FAA8EF0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2F7CF-4F5B-A150-7287-A8C088C33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8554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297E-F37C-5100-51F7-9301D48AD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BA0A55-A751-64A9-0A34-C5448013E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F2FEA-E4F3-B981-FE37-4D9D04E6D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26514-4622-918E-856B-CDFBF5218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8D577-161B-F11E-A8D9-42F7141B2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234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11030-31F0-2FC4-D246-0281B93355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A79F7-5CCE-F02E-EDF1-1980B8F58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34EBB-04E2-A513-650C-9D5930318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7A8FC-A5FF-BD76-0607-7D84FDAB4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78B22-EA74-0388-38B5-D5027593A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1662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D9DF0-EFB2-B5FF-1231-FD4DFB40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CE745-F8FE-DE7C-C9DD-92EB78D4A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020C7-6D2A-370F-CF22-7F50D5C44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3F65B-9EB0-5591-3F23-D198979AC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FA65-2C24-72A6-FFA2-83704509B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865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2A3B5-1D2C-43F8-62EF-049BDC489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02D28E-F168-D50D-08BC-A95FE2F68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D3021-1DF8-2E8F-E623-738AF657C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9FE89-86E7-D608-AF80-EF4F2E468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5E3E1-7FB3-2EBC-DCC6-9B68A7712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599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EFE0C-61A2-F4B5-E104-30026A2E8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8F0F6-0E9A-B2E6-B968-7DEC07E3D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D462D-840B-4133-E9EF-C4E7339E3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92E5C-5840-895A-B41F-A72B4A2C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0C418C-EC2D-C25C-0098-E52661502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7DBA6-2BEC-7828-E3D9-0573118EF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4799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20468-6A84-D9FD-7493-FDB541ADA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9A15E-AE6D-E633-41D5-C79C23AC6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AB05B-96E1-F44B-127E-E41DA8300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6A4F1C-04BF-B49D-7C70-0406DF0C90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8DC7B7-8CCA-747F-41FB-570BB80466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FAA482-6AE9-5ACE-D6E0-E8D1CB67D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FD907B-3B28-43CF-29B7-3B22C4550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533A87-BF6E-57AF-6F8C-37123B50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503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5261-4E58-E4AC-225F-D2606C474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A2485-155F-BDA3-E447-0E49B011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E95237-F3D9-DD4F-3FD6-3F0ECC989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9D004F-00AE-DBA2-8BAA-50B7C0230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968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0C7330-F31E-606E-24A7-6634DCD9A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16FDF2-F0A8-C49C-B2BA-90949752C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AC49E-43DF-EB6F-AA13-19889FA64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0227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68F75-CA47-20BE-6DFA-DE41A0BFB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C586A-A54C-23E4-478C-081CC18EC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FC399-243C-C780-7A21-5EF7C92B9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E12376-2323-C840-E2DD-9B85227D6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559FE-A2FF-0CF2-28CF-C278B2A96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BAA18-8841-8C32-1F85-ADA6D79CC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3115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F46F8-DA0A-20A9-402F-43ECBF8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5E53D6-70B5-ECB9-E8AD-3E62EFCF11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D34D0E-CFE2-BE2D-AE54-A87516A88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D18EE-F16A-2581-444D-EC89B7225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5A4D03-9A96-874F-670F-A7808329A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FCC464-C135-6019-D4C0-8839503C7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9793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DFCDBE-1BE2-1BAE-D43B-44EBA6738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8656F-8EA5-05AA-486C-4BDD4618E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650A3-1804-2A16-BC0E-B999831724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3C80B-1C5B-406C-9E7E-BD95ADEF28AB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7C787-B9F6-DE19-2FB8-32BD949C52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E9A06-085B-4936-8781-2ABC32393A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5B085-8CA2-4D30-9FD0-865B66F8A2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889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1CAB68-C7BF-EC5D-E91E-FE7F2A15D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320"/>
            <a:ext cx="12189654" cy="685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79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96DECC-4D37-D884-6348-29F6DA352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7653"/>
            <a:ext cx="12138184" cy="699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930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D62009-D04A-6D45-6D0D-964CA5C5A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9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A05B59-1D6C-E44B-7DF4-CC1012DA7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77380" cy="695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29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437B26-54C2-AC89-4FDC-60651C52D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70"/>
            <a:ext cx="12183534" cy="686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23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E343CC-0263-3252-210F-E400C91A8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34"/>
            <a:ext cx="12222253" cy="684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01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AA516C-E988-2FC9-F7CF-35B09E2F2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91" y="105430"/>
            <a:ext cx="12205588" cy="675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591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E1BDFD-2786-1264-B37E-3CEB83D9F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3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204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D4637D-3254-29E7-3E0B-DDACFD62E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9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61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417B9A-396F-F76F-FB99-42083BC789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94084"/>
          </a:xfrm>
        </p:spPr>
      </p:pic>
    </p:spTree>
    <p:extLst>
      <p:ext uri="{BB962C8B-B14F-4D97-AF65-F5344CB8AC3E}">
        <p14:creationId xmlns:p14="http://schemas.microsoft.com/office/powerpoint/2010/main" val="91955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D609FD-5130-3045-0354-313D8B42B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61352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611F1C-0587-D400-CB0D-2F3F9C3652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49587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Anbu Priya</dc:creator>
  <cp:lastModifiedBy>Anbu Priya</cp:lastModifiedBy>
  <cp:revision>1</cp:revision>
  <dcterms:created xsi:type="dcterms:W3CDTF">2024-05-02T10:51:02Z</dcterms:created>
  <dcterms:modified xsi:type="dcterms:W3CDTF">2024-05-02T10:51:09Z</dcterms:modified>
</cp:coreProperties>
</file>

<file path=docProps/thumbnail.jpeg>
</file>